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37" r:id="rId2"/>
    <p:sldId id="257" r:id="rId3"/>
    <p:sldId id="339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259" r:id="rId14"/>
    <p:sldId id="311" r:id="rId15"/>
    <p:sldId id="323" r:id="rId16"/>
    <p:sldId id="312" r:id="rId17"/>
    <p:sldId id="313" r:id="rId18"/>
    <p:sldId id="314" r:id="rId19"/>
    <p:sldId id="315" r:id="rId20"/>
    <p:sldId id="316" r:id="rId21"/>
    <p:sldId id="268" r:id="rId22"/>
    <p:sldId id="317" r:id="rId23"/>
    <p:sldId id="269" r:id="rId24"/>
    <p:sldId id="318" r:id="rId25"/>
    <p:sldId id="270" r:id="rId26"/>
    <p:sldId id="319" r:id="rId27"/>
    <p:sldId id="260" r:id="rId28"/>
    <p:sldId id="320" r:id="rId29"/>
    <p:sldId id="322" r:id="rId30"/>
    <p:sldId id="321" r:id="rId31"/>
    <p:sldId id="340" r:id="rId32"/>
    <p:sldId id="326" r:id="rId33"/>
    <p:sldId id="272" r:id="rId34"/>
    <p:sldId id="327" r:id="rId35"/>
    <p:sldId id="273" r:id="rId36"/>
    <p:sldId id="328" r:id="rId37"/>
    <p:sldId id="274" r:id="rId38"/>
    <p:sldId id="329" r:id="rId39"/>
    <p:sldId id="275" r:id="rId40"/>
    <p:sldId id="330" r:id="rId41"/>
    <p:sldId id="324" r:id="rId42"/>
    <p:sldId id="325" r:id="rId43"/>
    <p:sldId id="276" r:id="rId44"/>
    <p:sldId id="331" r:id="rId45"/>
    <p:sldId id="341" r:id="rId46"/>
    <p:sldId id="332" r:id="rId47"/>
    <p:sldId id="342" r:id="rId48"/>
    <p:sldId id="333" r:id="rId49"/>
    <p:sldId id="343" r:id="rId50"/>
    <p:sldId id="334" r:id="rId51"/>
    <p:sldId id="280" r:id="rId52"/>
    <p:sldId id="335" r:id="rId53"/>
    <p:sldId id="336" r:id="rId5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1448" y="-2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6/8/16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6/8/16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captialone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057682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4" name="Content Placeholder 3" descr="eGlobalTech logo pn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1955" b="-219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724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@_</a:t>
            </a:r>
            <a:r>
              <a:rPr lang="en-US" sz="8000" dirty="0" err="1" smtClean="0"/>
              <a:t>eglobaltech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1059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opsgenie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446074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5313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433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excellaco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962004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5" name="Content Placeholder 4" descr="sw_logo_tag_manage-IT_RG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78" b="-7978"/>
          <a:stretch>
            <a:fillRect/>
          </a:stretch>
        </p:blipFill>
        <p:spPr>
          <a:xfrm>
            <a:off x="457200" y="1212978"/>
            <a:ext cx="8229600" cy="3394472"/>
          </a:xfrm>
        </p:spPr>
      </p:pic>
    </p:spTree>
    <p:extLst>
      <p:ext uri="{BB962C8B-B14F-4D97-AF65-F5344CB8AC3E}">
        <p14:creationId xmlns:p14="http://schemas.microsoft.com/office/powerpoint/2010/main" val="152149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solarwinds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39927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4" name="Content Placeholder 3" descr="CSRA_Logo_CS5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4851" b="-348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csra_inc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5794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docker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82208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@chef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aol_inc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aol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240325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3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  <p:pic>
        <p:nvPicPr>
          <p:cNvPr id="6" name="Content Placeholder 5" descr="pivotal_logo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317" b="-40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6830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0"/>
    </mc:Choice>
    <mc:Fallback>
      <p:transition xmlns:p14="http://schemas.microsoft.com/office/powerpoint/2010/main" spd="slow" advTm="103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71878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houghtworks_go_snap_cd-logo-01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88" r="-18288"/>
          <a:stretch>
            <a:fillRect/>
          </a:stretch>
        </p:blipFill>
        <p:spPr>
          <a:xfrm>
            <a:off x="1914034" y="1475416"/>
            <a:ext cx="5315932" cy="219266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27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0"/>
    </mc:Choice>
    <mc:Fallback>
      <p:transition xmlns:p14="http://schemas.microsoft.com/office/powerpoint/2010/main" spd="slow" advTm="103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thoughtworks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19" b="12938"/>
          <a:stretch/>
        </p:blipFill>
        <p:spPr bwMode="auto">
          <a:xfrm>
            <a:off x="457200" y="1206881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pagerduty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4" name="Content Placeholder 3" descr="GitHub_Logo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1" b="-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github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customink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" b="19185"/>
          <a:stretch/>
        </p:blipFill>
        <p:spPr bwMode="auto">
          <a:xfrm>
            <a:off x="457200" y="1168400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3229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@pivotal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420197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4512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redhatsoftware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31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Sponsor Pitches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30487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pic>
        <p:nvPicPr>
          <p:cNvPr id="3" name="Content Placeholder 2" descr="Ansible-Wordmark-Large-RGB-Black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45" b="-36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ansible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5" name="Content Placeholder 4" descr="DL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329" r="-703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81002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0"/>
    </mc:Choice>
    <mc:Fallback>
      <p:transition xmlns:p14="http://schemas.microsoft.com/office/powerpoint/2010/main" spd="slow" advTm="103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809254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dltsolutions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4" name="Content Placeholder 3" descr="omni-TI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023" b="-270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4254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rm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omniti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aspe_inc</a:t>
            </a:r>
            <a:endParaRPr lang="en-US" dirty="0"/>
          </a:p>
        </p:txBody>
      </p:sp>
      <p:pic>
        <p:nvPicPr>
          <p:cNvPr id="5" name="Content Placeholder 4" descr="aspe_log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884" r="-19884"/>
          <a:stretch>
            <a:fillRect/>
          </a:stretch>
        </p:blipFill>
        <p:spPr>
          <a:xfrm>
            <a:off x="1541988" y="1321958"/>
            <a:ext cx="6060025" cy="2499585"/>
          </a:xfrm>
        </p:spPr>
      </p:pic>
    </p:spTree>
    <p:extLst>
      <p:ext uri="{BB962C8B-B14F-4D97-AF65-F5344CB8AC3E}">
        <p14:creationId xmlns:p14="http://schemas.microsoft.com/office/powerpoint/2010/main" val="23912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  <p:pic>
        <p:nvPicPr>
          <p:cNvPr id="4" name="Content Placeholder 3" descr="CP-logo-color-PM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</p:spTree>
    <p:extLst>
      <p:ext uri="{BB962C8B-B14F-4D97-AF65-F5344CB8AC3E}">
        <p14:creationId xmlns:p14="http://schemas.microsoft.com/office/powerpoint/2010/main" val="292874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83601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aspe_inc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4" name="Content Placeholder 3" descr="020101_LOGO_Sauce-Labs_Vert_Red-Grey_RGB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5629" r="-756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64250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saucelabs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19096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0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cloudpassage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1681433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4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4796427"/>
          </a:xfrm>
        </p:spPr>
        <p:txBody>
          <a:bodyPr>
            <a:noAutofit/>
          </a:bodyPr>
          <a:lstStyle/>
          <a:p>
            <a:r>
              <a:rPr lang="en-US" sz="8000" dirty="0"/>
              <a:t>Thanks to </a:t>
            </a:r>
            <a:r>
              <a:rPr lang="en-US" sz="8000" dirty="0" smtClean="0"/>
              <a:t>@</a:t>
            </a:r>
            <a:r>
              <a:rPr lang="en-US" sz="8000" dirty="0" err="1" smtClean="0"/>
              <a:t>netuitive</a:t>
            </a:r>
            <a:r>
              <a:rPr lang="en-US" sz="8000" dirty="0" smtClean="0"/>
              <a:t> for </a:t>
            </a:r>
            <a:r>
              <a:rPr lang="en-US" sz="8000" dirty="0"/>
              <a:t>sponsoring #</a:t>
            </a:r>
            <a:r>
              <a:rPr lang="en-US" sz="8000" dirty="0" err="1"/>
              <a:t>DevOpsDays</a:t>
            </a:r>
            <a:r>
              <a:rPr lang="en-US" sz="8000" dirty="0"/>
              <a:t> DC!</a:t>
            </a:r>
          </a:p>
        </p:txBody>
      </p:sp>
    </p:spTree>
    <p:extLst>
      <p:ext uri="{BB962C8B-B14F-4D97-AF65-F5344CB8AC3E}">
        <p14:creationId xmlns:p14="http://schemas.microsoft.com/office/powerpoint/2010/main" val="3538259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4" name="Content Placeholder 3" descr="C1_Core_G_CMYK_R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293" b="-92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509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3000"/>
    </mc:Choice>
    <mc:Fallback xmlns="">
      <p:transition xmlns:p14="http://schemas.microsoft.com/office/powerpoint/2010/main" spd="slow" advClick="0" advTm="6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6080</TotalTime>
  <Words>323</Words>
  <Application>Microsoft Macintosh PowerPoint</Application>
  <PresentationFormat>On-screen Show (16:9)</PresentationFormat>
  <Paragraphs>72</Paragraphs>
  <Slides>53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PowerPoint Presentation</vt:lpstr>
      <vt:lpstr>Sponsor Pitches</vt:lpstr>
      <vt:lpstr>Platinum Sponsor</vt:lpstr>
      <vt:lpstr>Thanks to @pivotal for sponsoring #DevOpsDays DC!</vt:lpstr>
      <vt:lpstr>Platinum Sponsor</vt:lpstr>
      <vt:lpstr>Thanks to @cloudpassage for sponsoring #DevOpsDays DC!</vt:lpstr>
      <vt:lpstr>Platinum Sponsor</vt:lpstr>
      <vt:lpstr>Thanks to @netuitive for sponsoring #DevOpsDays DC!</vt:lpstr>
      <vt:lpstr>Platinum Sponsor</vt:lpstr>
      <vt:lpstr>Thanks to @captialone for sponsoring #DevOpsDays DC!</vt:lpstr>
      <vt:lpstr>Platinum Sponsor</vt:lpstr>
      <vt:lpstr>Thanks to @_eglobaltech for sponsoring #DevOpsDays DC!</vt:lpstr>
      <vt:lpstr>Happy Hour Sponsor</vt:lpstr>
      <vt:lpstr>Thanks to @opsgenie for sponsoring #DevOpsDays DC!</vt:lpstr>
      <vt:lpstr>PowerPoint Presentation</vt:lpstr>
      <vt:lpstr>Sponsor Pitches</vt:lpstr>
      <vt:lpstr>Platinum Sponsor</vt:lpstr>
      <vt:lpstr>Thanks to @excellaco for sponsoring #DevOpsDays DC!</vt:lpstr>
      <vt:lpstr>Platinum Sponsor</vt:lpstr>
      <vt:lpstr>Thanks to @solarwinds for sponsoring #DevOpsDays DC!</vt:lpstr>
      <vt:lpstr>Platinum Sponsor</vt:lpstr>
      <vt:lpstr>Thanks to @csra_inc for sponsoring #DevOpsDays DC!</vt:lpstr>
      <vt:lpstr>Platinum Sponsor</vt:lpstr>
      <vt:lpstr>Thanks to @docker for sponsoring #DevOpsDays DC!</vt:lpstr>
      <vt:lpstr>Platinum Sponsor</vt:lpstr>
      <vt:lpstr>Thanks to @chef for sponsoring #DevOpsDays DC!</vt:lpstr>
      <vt:lpstr>Happy Hour Sponsor</vt:lpstr>
      <vt:lpstr>Thanks to @aol for sponsoring #DevOpsDays DC!</vt:lpstr>
      <vt:lpstr>PowerPoint Presentation</vt:lpstr>
      <vt:lpstr>Sponsor Pitches</vt:lpstr>
      <vt:lpstr>Platinum Sponsor</vt:lpstr>
      <vt:lpstr>Thanks to @thoughtworks for sponsoring #DevOpsDays DC!</vt:lpstr>
      <vt:lpstr>Platinum Sponsor</vt:lpstr>
      <vt:lpstr>Thanks to @pagerduty for sponsoring #DevOpsDays DC!</vt:lpstr>
      <vt:lpstr>Platinum Sponsor</vt:lpstr>
      <vt:lpstr>Thanks to @github for sponsoring #DevOpsDays DC!</vt:lpstr>
      <vt:lpstr>Platinum Sponsor</vt:lpstr>
      <vt:lpstr>Thanks to @customink for sponsoring #DevOpsDays DC!</vt:lpstr>
      <vt:lpstr>Platinum Sponsor</vt:lpstr>
      <vt:lpstr>Thanks to @redhatsoftware for sponsoring #DevOpsDays DC!</vt:lpstr>
      <vt:lpstr>PowerPoint Presentation</vt:lpstr>
      <vt:lpstr>Sponsor Pitches</vt:lpstr>
      <vt:lpstr>Platinum Sponsor</vt:lpstr>
      <vt:lpstr>Thanks to @ansible for sponsoring #DevOpsDays DC!</vt:lpstr>
      <vt:lpstr>Platinum Sponsor</vt:lpstr>
      <vt:lpstr>Thanks to @dltsolutions for sponsoring #DevOpsDays DC!</vt:lpstr>
      <vt:lpstr>Platinum Sponsor</vt:lpstr>
      <vt:lpstr>Thanks to @omniti for sponsoring #DevOpsDays DC!</vt:lpstr>
      <vt:lpstr>Platinum Sponsor</vt:lpstr>
      <vt:lpstr>Thanks to @aspe_inc for sponsoring #DevOpsDays DC!</vt:lpstr>
      <vt:lpstr>Platinum Sponsor</vt:lpstr>
      <vt:lpstr>Thanks to @saucelabs for sponsoring #DevOpsDays DC!</vt:lpstr>
      <vt:lpstr>PowerPoint Presentation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98</cp:revision>
  <cp:lastPrinted>2016-06-02T15:43:10Z</cp:lastPrinted>
  <dcterms:created xsi:type="dcterms:W3CDTF">2016-05-31T15:19:19Z</dcterms:created>
  <dcterms:modified xsi:type="dcterms:W3CDTF">2016-06-08T12:37:24Z</dcterms:modified>
</cp:coreProperties>
</file>

<file path=docProps/thumbnail.jpeg>
</file>